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21" y="6313113"/>
            <a:ext cx="6891839" cy="611580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22023" y="3102974"/>
            <a:ext cx="6891839" cy="685897"/>
          </a:xfrm>
          <a:prstGeom prst="rect">
            <a:avLst/>
          </a:prstGeom>
        </p:spPr>
      </p:pic>
      <p:sp>
        <p:nvSpPr>
          <p:cNvPr id="9" name="Tekstboks 8"/>
          <p:cNvSpPr txBox="1"/>
          <p:nvPr userDrawn="1"/>
        </p:nvSpPr>
        <p:spPr>
          <a:xfrm>
            <a:off x="878247" y="6434237"/>
            <a:ext cx="385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Erhvervsjura B – 1. udgave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5" y="6313113"/>
            <a:ext cx="7432045" cy="595153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683" y="6313113"/>
            <a:ext cx="1497317" cy="611580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9052" y="-13320"/>
            <a:ext cx="666844" cy="3686690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8" b="-6966"/>
          <a:stretch/>
        </p:blipFill>
        <p:spPr>
          <a:xfrm>
            <a:off x="-45321" y="2714121"/>
            <a:ext cx="702635" cy="3866852"/>
          </a:xfrm>
          <a:prstGeom prst="rect">
            <a:avLst/>
          </a:prstGeom>
        </p:spPr>
      </p:pic>
      <p:sp>
        <p:nvSpPr>
          <p:cNvPr id="21" name="Tekstboks 20"/>
          <p:cNvSpPr txBox="1"/>
          <p:nvPr userDrawn="1"/>
        </p:nvSpPr>
        <p:spPr>
          <a:xfrm>
            <a:off x="-19052" y="644454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PROJEKTLEDELSE – 1. udgave</a:t>
            </a: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C64401B-44E0-441B-8E10-2617DD507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7630590" cy="22377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3BA0D59C-AC94-4423-8B17-E8F3BEBD0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8640"/>
            <a:ext cx="4207780" cy="587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80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B26320B8-118B-4AE3-A0C8-4DB7CD6D8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807780" cy="510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29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464C6C3B-8B84-4068-9748-F44F7A9C2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7843503" cy="465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57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84B9CD8-EAAC-43D1-AC92-851DD5DD3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7486266" cy="549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16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ECD52CEC-49EC-43BD-BF45-AD18899D5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7656311" cy="371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12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17034B84-17ED-4565-98E8-333C2F740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7562001" cy="590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18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7677891E-7E1E-473D-9CCC-E245726DB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625827" cy="411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8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03DF6B87-AECF-4387-A911-C282182B6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6632"/>
            <a:ext cx="5901561" cy="596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5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846413FE-D072-4BB9-BD57-9BC05A825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7639163" cy="45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38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9E3E2CA-D01D-4941-8C96-0DD1040E8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7659169" cy="417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76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kort, tekst&#10;&#10;Automatisk genereret beskrivelse">
            <a:extLst>
              <a:ext uri="{FF2B5EF4-FFF2-40B4-BE49-F238E27FC236}">
                <a16:creationId xmlns:a16="http://schemas.microsoft.com/office/drawing/2014/main" id="{0B1B66BB-82A1-43BF-BB64-758194C2D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7704895" cy="506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8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5CC480CA-1745-47B3-98A8-DBEE438ED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7643450" cy="285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1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03CE8B71-44D7-4C81-96AD-9D19138A6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6"/>
            <a:ext cx="7463879" cy="41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1528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0</Words>
  <Application>Microsoft Office PowerPoint</Application>
  <PresentationFormat>Skærmshow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14</vt:i4>
      </vt:variant>
    </vt:vector>
  </HeadingPairs>
  <TitlesOfParts>
    <vt:vector size="19" baseType="lpstr">
      <vt:lpstr>Arial</vt:lpstr>
      <vt:lpstr>Calibri</vt:lpstr>
      <vt:lpstr>Verdana</vt:lpstr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32</cp:revision>
  <dcterms:created xsi:type="dcterms:W3CDTF">2015-07-14T11:20:10Z</dcterms:created>
  <dcterms:modified xsi:type="dcterms:W3CDTF">2019-07-22T10:51:43Z</dcterms:modified>
</cp:coreProperties>
</file>