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1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160460-602D-4F36-944D-5F40D039B4BB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87DFA2-6DAE-44C6-8A7A-95D937CF53F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0931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F2E096-307F-433B-96E6-CA6723A5726D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8C2425-CBCD-462D-A492-7EE2C84FDB9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7658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38723E-9A67-484B-8AA5-1E7D09E1F7C5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3E0C4C-5866-4239-AD8C-768670D6B84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7859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</p:spTree>
    <p:extLst>
      <p:ext uri="{BB962C8B-B14F-4D97-AF65-F5344CB8AC3E}">
        <p14:creationId xmlns:p14="http://schemas.microsoft.com/office/powerpoint/2010/main" val="1455330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F67937-C4E5-47EA-BF4D-4CE9BE880F20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99BE70-B6AF-4692-B1E1-E9720DCCA9A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5752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8D6C85-BA59-46F4-9169-4FADAF4FF52B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58BC2A-A1BF-4486-B9B5-EEC2AE7928F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5627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8CB1A5-0427-4618-98AA-F86BA942F80B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42D435-071D-4FAD-935C-430858FDE8B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4498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DCA0F3-2F53-435F-821C-EE02B2FF4C73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1D2893-5210-431B-A242-9B3CB060B5B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4529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465BA3-654D-4836-9503-5BB23630CF16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477F95-3A40-42CF-BF70-D04A5D8E28F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381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861714-57A6-4C0A-840A-67DE6A4E12F7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EC6A2D-8667-4BDA-A2F8-0046F81CCCB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9387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34DC52-A0C6-400A-A87B-BFB774741FFB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98D68A-AFB5-47F5-BB5C-6F4E5B5CC41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2022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0C47995-A695-4CFB-933F-2A11FABC6954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12D9799-D8C0-4046-BEF8-B1067C452BFD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497" y="1988838"/>
            <a:ext cx="7932575" cy="23944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628802"/>
            <a:ext cx="7216197" cy="29674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1" y="260649"/>
            <a:ext cx="7411961" cy="583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404667"/>
            <a:ext cx="7967825" cy="5401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908721"/>
            <a:ext cx="7974491" cy="45583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186" y="297984"/>
            <a:ext cx="7449113" cy="58143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523" y="1190192"/>
            <a:ext cx="7948293" cy="41549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1075608"/>
            <a:ext cx="7948293" cy="43016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556793"/>
            <a:ext cx="7206669" cy="34056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005" y="1556793"/>
            <a:ext cx="7216197" cy="33913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556793"/>
            <a:ext cx="7173330" cy="33532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503" y="1528949"/>
            <a:ext cx="7187613" cy="33913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484784"/>
            <a:ext cx="7201905" cy="33342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461430"/>
            <a:ext cx="7211433" cy="3291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297" y="1436568"/>
            <a:ext cx="7254300" cy="32437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442" y="1348858"/>
            <a:ext cx="7220961" cy="3686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Skærmshow (4:3)</PresentationFormat>
  <Paragraphs>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16</vt:i4>
      </vt:variant>
    </vt:vector>
  </HeadingPairs>
  <TitlesOfParts>
    <vt:vector size="17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2</cp:revision>
  <dcterms:created xsi:type="dcterms:W3CDTF">2015-07-14T11:20:10Z</dcterms:created>
  <dcterms:modified xsi:type="dcterms:W3CDTF">2015-08-20T14:55:52Z</dcterms:modified>
</cp:coreProperties>
</file>