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8" d="100"/>
          <a:sy n="158" d="100"/>
        </p:scale>
        <p:origin x="-21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3495947-4C51-4C4A-A2C3-43753E1F9CEE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C3139B1-A16B-4D34-A9C9-898E0CEBC87E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2332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5800D7-7BA1-4E43-8DCA-CE87519CA437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E7643F-1923-4431-85A8-8AF7CEECE84D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5220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ED5567-6443-41A7-9F90-4200B6394E11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BFD6A0D-B023-4C11-A4D2-A0DE03782C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4409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64456" y="6617028"/>
            <a:ext cx="8379543" cy="2443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rcRect b="498"/>
          <a:stretch>
            <a:fillRect/>
          </a:stretch>
        </p:blipFill>
        <p:spPr>
          <a:xfrm>
            <a:off x="0" y="0"/>
            <a:ext cx="764456" cy="686137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956377" y="6343403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179515" y="6630543"/>
            <a:ext cx="5413906" cy="2462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0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  INTERNATIONAL MARKEDSFØRING, 5. UDGAVE</a:t>
            </a:r>
          </a:p>
        </p:txBody>
      </p:sp>
    </p:spTree>
    <p:extLst>
      <p:ext uri="{BB962C8B-B14F-4D97-AF65-F5344CB8AC3E}">
        <p14:creationId xmlns:p14="http://schemas.microsoft.com/office/powerpoint/2010/main" val="1254046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399A93-0C5B-4695-8DBD-B8C43515DEA9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7AD1FC-C432-4216-9494-17C7532B8F8A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4641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69694A-2E33-4D2D-AB99-9024D230FF02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FF9C7E-C320-4F2C-945C-A61D3558D01D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5141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2B334C-1A93-4258-8EBA-7BC9262B0F6F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5480F53-4F4F-45AC-B6BD-E247365F151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683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AA3B38A-D454-47E9-96D8-3CF49A841815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BC02A8-E988-414C-9D5D-D57F7AB3BA4E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98967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6B65B0-829D-44F2-96F1-1BF61D0E6A33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F2C70A-1616-42DC-854D-5F700229B7CD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0365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699EF32-A085-4D9F-9AB5-83CD76A9F98A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FD074B-ABFD-4F6E-AF90-6DCE3AFD552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1990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D67D4A-36D9-4A2E-AC59-53C36F058BD2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05A3B5C-6A30-4F1F-8687-209400CCB49D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45298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CA4AF102-352F-41B1-8624-E2D9B88F1254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38FEB89A-A0EE-47BC-B2A9-24F2F66F2EDE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95" y="1988838"/>
            <a:ext cx="7922096" cy="24049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2262865"/>
            <a:ext cx="7216197" cy="18957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0826" y="2250109"/>
            <a:ext cx="7225725" cy="18528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2132856"/>
            <a:ext cx="7259064" cy="23625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620685"/>
            <a:ext cx="7224765" cy="5309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982" y="1268757"/>
            <a:ext cx="7932575" cy="42230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95" y="1623800"/>
            <a:ext cx="7958773" cy="33742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7" y="810688"/>
            <a:ext cx="6868963" cy="48412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559" y="1700811"/>
            <a:ext cx="7906377" cy="28607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Bille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8344" y="4561566"/>
            <a:ext cx="708760" cy="2362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558" y="2219184"/>
            <a:ext cx="7895898" cy="23315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935" y="1268757"/>
            <a:ext cx="7377187" cy="3667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Bille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0553" y="4918740"/>
            <a:ext cx="708760" cy="2362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1" y="908721"/>
            <a:ext cx="7392905" cy="49460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2" y="260649"/>
            <a:ext cx="7541998" cy="58143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638" y="1055162"/>
            <a:ext cx="7953533" cy="39191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Skærmshow (4:3)</PresentationFormat>
  <Paragraphs>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14</vt:i4>
      </vt:variant>
    </vt:vector>
  </HeadingPairs>
  <TitlesOfParts>
    <vt:vector size="15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Peter Schmalz</cp:lastModifiedBy>
  <cp:revision>1</cp:revision>
  <dcterms:created xsi:type="dcterms:W3CDTF">2015-07-14T11:20:10Z</dcterms:created>
  <dcterms:modified xsi:type="dcterms:W3CDTF">2015-08-20T12:07:05Z</dcterms:modified>
</cp:coreProperties>
</file>