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2"/>
  </p:notesMasterIdLst>
  <p:handoutMasterIdLst>
    <p:handoutMasterId r:id="rId13"/>
  </p:handoutMasterIdLst>
  <p:sldIdLst>
    <p:sldId id="839" r:id="rId4"/>
    <p:sldId id="855" r:id="rId5"/>
    <p:sldId id="856" r:id="rId6"/>
    <p:sldId id="857" r:id="rId7"/>
    <p:sldId id="858" r:id="rId8"/>
    <p:sldId id="859" r:id="rId9"/>
    <p:sldId id="864" r:id="rId10"/>
    <p:sldId id="860" r:id="rId11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1ACCBFA-9C18-3841-2F02-88E9BBB121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107" y="6400800"/>
            <a:ext cx="7955970" cy="45724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4CC328A-E24C-9224-A4DB-D70DBCE503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8714" y="6400800"/>
            <a:ext cx="7955286" cy="457200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11560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STRATEGI – det strategiske lederskab 1. udgave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C6602EAE-7315-9A6C-C7F0-5B6D8A02242C}"/>
              </a:ext>
            </a:extLst>
          </p:cNvPr>
          <p:cNvPicPr>
            <a:picLocks/>
          </p:cNvPicPr>
          <p:nvPr userDrawn="1"/>
        </p:nvPicPr>
        <p:blipFill rotWithShape="1">
          <a:blip r:embed="rId5"/>
          <a:srcRect t="-1" r="-152" b="-11312"/>
          <a:stretch/>
        </p:blipFill>
        <p:spPr>
          <a:xfrm rot="16200000">
            <a:off x="-2875947" y="2856592"/>
            <a:ext cx="6516313" cy="78135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1968B3BD-EA18-00FE-4517-3DDA73B38677}"/>
              </a:ext>
            </a:extLst>
          </p:cNvPr>
          <p:cNvPicPr>
            <a:picLocks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4" y="1223660"/>
            <a:ext cx="694231" cy="481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BD494DF-8E7C-99A8-26AB-A9362217E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23" y="548679"/>
            <a:ext cx="8118752" cy="267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250B5D2-9FFF-A8B7-C57B-1FEAF3E79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32656"/>
            <a:ext cx="7363453" cy="570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8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7E2E670-6668-7DEE-C720-BB5E34902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30" y="620688"/>
            <a:ext cx="7560426" cy="51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9BAFC6B-0F42-D6E6-D60C-4D5C3EE4D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268760"/>
            <a:ext cx="749706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30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B981598-117F-7677-9D02-1452F1E4D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78" y="980728"/>
            <a:ext cx="7651485" cy="381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3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B83E393-0E75-FF7C-1D83-25D9AAC5D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124744"/>
            <a:ext cx="7687679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6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0238766-1A91-1A38-5C8A-1A5CEC513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124744"/>
            <a:ext cx="7650055" cy="197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0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E5A383C-BED7-6991-ECDE-3F1D464F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88640"/>
            <a:ext cx="5832648" cy="59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75538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16330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240</cp:revision>
  <cp:lastPrinted>2022-03-08T16:56:00Z</cp:lastPrinted>
  <dcterms:created xsi:type="dcterms:W3CDTF">2012-08-31T07:41:01Z</dcterms:created>
  <dcterms:modified xsi:type="dcterms:W3CDTF">2022-07-05T10:52:57Z</dcterms:modified>
</cp:coreProperties>
</file>