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21" y="6313113"/>
            <a:ext cx="6891839" cy="611580"/>
          </a:xfrm>
          <a:prstGeom prst="rect">
            <a:avLst/>
          </a:prstGeom>
        </p:spPr>
      </p:pic>
      <p:pic>
        <p:nvPicPr>
          <p:cNvPr id="19" name="Billed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22023" y="3102974"/>
            <a:ext cx="6891839" cy="685897"/>
          </a:xfrm>
          <a:prstGeom prst="rect">
            <a:avLst/>
          </a:prstGeom>
        </p:spPr>
      </p:pic>
      <p:sp>
        <p:nvSpPr>
          <p:cNvPr id="9" name="Tekstboks 8"/>
          <p:cNvSpPr txBox="1"/>
          <p:nvPr userDrawn="1"/>
        </p:nvSpPr>
        <p:spPr>
          <a:xfrm>
            <a:off x="878247" y="6434237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5" y="6313113"/>
            <a:ext cx="7432045" cy="595153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83" y="6313113"/>
            <a:ext cx="1497317" cy="611580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9052" y="-13320"/>
            <a:ext cx="666844" cy="3686690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8" b="-6966"/>
          <a:stretch/>
        </p:blipFill>
        <p:spPr>
          <a:xfrm>
            <a:off x="-45321" y="2714121"/>
            <a:ext cx="702635" cy="3866852"/>
          </a:xfrm>
          <a:prstGeom prst="rect">
            <a:avLst/>
          </a:prstGeom>
        </p:spPr>
      </p:pic>
      <p:sp>
        <p:nvSpPr>
          <p:cNvPr id="21" name="Tekstboks 20"/>
          <p:cNvSpPr txBox="1"/>
          <p:nvPr userDrawn="1"/>
        </p:nvSpPr>
        <p:spPr>
          <a:xfrm>
            <a:off x="-19052" y="644454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PROJEKTLEDELSE – 1.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7B2ACAA-0BA3-4B92-8618-05089D670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7707753" cy="22548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BAB5473-FF98-4B00-81FA-E5F9337A20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7560571" cy="55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2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9900E1F-EF40-4FA1-8D86-6A6A81481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762053" cy="51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4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tekst&#10;&#10;Automatisk genereret beskrivelse">
            <a:extLst>
              <a:ext uri="{FF2B5EF4-FFF2-40B4-BE49-F238E27FC236}">
                <a16:creationId xmlns:a16="http://schemas.microsoft.com/office/drawing/2014/main" id="{449CA74C-EDEF-457F-99D6-8899AEFF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806827" cy="46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07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35BB5DB-B32A-433B-B0DA-32C417011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8012596" cy="55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1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A794030-C652-4B89-9DD8-566AED14A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5188039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8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99432FB-39BF-4708-8A1E-D36FC2FBA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781794" cy="60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5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EAE59A1-1742-4AEF-BB4E-B1BDD472A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7075205" cy="592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26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kort&#10;&#10;Automatisk genereret beskrivelse">
            <a:extLst>
              <a:ext uri="{FF2B5EF4-FFF2-40B4-BE49-F238E27FC236}">
                <a16:creationId xmlns:a16="http://schemas.microsoft.com/office/drawing/2014/main" id="{7377E721-10CF-4598-9125-E3C6B40A4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7588674" cy="60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9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773B830-9962-489A-B2B9-2E4CC93DD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20688"/>
            <a:ext cx="7390526" cy="51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3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, tekst, kort&#10;&#10;Automatisk genereret beskrivelse">
            <a:extLst>
              <a:ext uri="{FF2B5EF4-FFF2-40B4-BE49-F238E27FC236}">
                <a16:creationId xmlns:a16="http://schemas.microsoft.com/office/drawing/2014/main" id="{B76FE74C-1703-4515-91A5-169E41A80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660598" cy="273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4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14FC058-2C7F-4B16-A644-6A40DC52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6632"/>
            <a:ext cx="4621222" cy="60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39045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0</Words>
  <Application>Microsoft Office PowerPoint</Application>
  <PresentationFormat>Skærmshow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33</cp:revision>
  <dcterms:created xsi:type="dcterms:W3CDTF">2015-07-14T11:20:10Z</dcterms:created>
  <dcterms:modified xsi:type="dcterms:W3CDTF">2019-07-22T11:02:23Z</dcterms:modified>
</cp:coreProperties>
</file>