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2840163-A21A-4AEA-914A-8BB89B194871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dsholder til no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4F77116-D356-4735-AEB8-CDE5E28D4D1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62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39BB6D-E0B2-4224-9549-89F69B747FA2}" type="slidenum">
              <a:t>4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C62ED5-B8E3-491A-A3F6-ACCC0C948020}" type="slidenum">
              <a:t>15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3AE4D7-8BE7-4593-96A6-00029D9DBEB7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E65B5E-1102-4431-9CCA-F1A201C8298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39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763C12-9FA0-44AD-8EFB-7D646151C5CA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CD2748-8DA1-4E2A-96D1-F68E6028D59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96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F96D0-9603-47EA-873C-6897DF808CCC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4ECB5A-204C-441F-BD40-BC6E300ADC1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297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456" y="6617028"/>
            <a:ext cx="8379543" cy="2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498"/>
          <a:stretch>
            <a:fillRect/>
          </a:stretch>
        </p:blipFill>
        <p:spPr>
          <a:xfrm>
            <a:off x="0" y="0"/>
            <a:ext cx="764456" cy="68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377" y="6343403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30543"/>
            <a:ext cx="5413906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INTERNATIONAL MARKEDSFØRING, 5. UDGAVE</a:t>
            </a:r>
          </a:p>
        </p:txBody>
      </p:sp>
    </p:spTree>
    <p:extLst>
      <p:ext uri="{BB962C8B-B14F-4D97-AF65-F5344CB8AC3E}">
        <p14:creationId xmlns:p14="http://schemas.microsoft.com/office/powerpoint/2010/main" val="58691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095206-F9B4-4203-9F55-2B56500471BB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8F4C78-88C3-4D07-B772-87899079430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143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376247-281C-47F4-9F3E-73D0B30A91B6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5CA62C-6396-4392-807D-4862CFAC6AD4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075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1C3C88-0BE2-451D-A047-7278B4905E6D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1A90D5-58A3-4E0F-9AF7-1E3A67F05B2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904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C68CD1-2827-4651-8AA2-35070AD6929C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35F362-25EA-43F1-999B-D41CFA080C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91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0DC219-1282-4802-9735-C1365F0D1254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902B5F-7147-480D-95DB-6FEE93C5470D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614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83E3BB-0AFB-49AB-8E25-FABF3E94609E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EB59B2-EDC2-4C51-887C-D9428762F92A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657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FA7396-53BC-405D-B546-8FF7C84F27A4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68517D-61A3-4D38-91F6-D7B3038AEEFD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747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3A7AD8F-4CB3-490A-85F3-291BD15DA369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7A1B876-B16A-4E74-B560-93877AD613E2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71" y="2097889"/>
            <a:ext cx="7927335" cy="236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844820"/>
            <a:ext cx="7958773" cy="305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102" y="1340766"/>
            <a:ext cx="6451704" cy="3892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888281"/>
            <a:ext cx="7953533" cy="2960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2" y="908721"/>
            <a:ext cx="7592007" cy="485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rcRect t="3992"/>
          <a:stretch>
            <a:fillRect/>
          </a:stretch>
        </p:blipFill>
        <p:spPr>
          <a:xfrm>
            <a:off x="1259631" y="260649"/>
            <a:ext cx="7381000" cy="575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430" y="6015334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1" y="1988838"/>
            <a:ext cx="7418152" cy="2805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307" y="1414915"/>
            <a:ext cx="6494571" cy="3660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6" y="1672547"/>
            <a:ext cx="6511725" cy="337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587" y="1052739"/>
            <a:ext cx="6260229" cy="4099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555" y="5172907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68" y="1124739"/>
            <a:ext cx="6272610" cy="44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776267"/>
            <a:ext cx="7937814" cy="2970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8" y="116631"/>
            <a:ext cx="6881820" cy="6254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6" y="1556793"/>
            <a:ext cx="6516014" cy="3566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536" y="1836032"/>
            <a:ext cx="6481715" cy="300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6" y="1772820"/>
            <a:ext cx="6421703" cy="3172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5" y="696096"/>
            <a:ext cx="6441701" cy="5321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rcRect b="2003"/>
          <a:stretch>
            <a:fillRect/>
          </a:stretch>
        </p:blipFill>
        <p:spPr>
          <a:xfrm>
            <a:off x="1115613" y="188640"/>
            <a:ext cx="7608676" cy="6083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41" y="1052739"/>
            <a:ext cx="7906377" cy="4605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03" y="129689"/>
            <a:ext cx="7922096" cy="580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339" y="5931228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2132856"/>
            <a:ext cx="7955435" cy="2667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49" y="1700811"/>
            <a:ext cx="7990210" cy="3154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9" y="188640"/>
            <a:ext cx="5501451" cy="6081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3" y="116631"/>
            <a:ext cx="5994916" cy="6308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</Words>
  <Application>Microsoft Office PowerPoint</Application>
  <PresentationFormat>Skærmshow (4:3)</PresentationFormat>
  <Paragraphs>2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24</vt:i4>
      </vt:variant>
    </vt:vector>
  </HeadingPairs>
  <TitlesOfParts>
    <vt:vector size="25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2</cp:revision>
  <dcterms:created xsi:type="dcterms:W3CDTF">2015-07-14T11:20:10Z</dcterms:created>
  <dcterms:modified xsi:type="dcterms:W3CDTF">2015-08-20T12:10:18Z</dcterms:modified>
</cp:coreProperties>
</file>