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8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3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7" r:id="rId29"/>
    <p:sldId id="285" r:id="rId30"/>
    <p:sldId id="286" r:id="rId3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2411760" y="6395742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Afsætning A2 – 4. udgave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1435423" y="616530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C </a:t>
            </a:r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56E90C64-5C71-4242-B490-08F528219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12" r="13679"/>
          <a:stretch/>
        </p:blipFill>
        <p:spPr>
          <a:xfrm>
            <a:off x="0" y="958171"/>
            <a:ext cx="1080120" cy="5279141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4F62337-C6A9-435A-B601-91EF5E7AC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03659"/>
            <a:ext cx="4144161" cy="654341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CFE8C907-CA10-41FA-A908-DD3D6DF39D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4161" y="6203659"/>
            <a:ext cx="4999839" cy="654341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29DF57C-23E4-4497-92DF-18A752E32F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241" y="0"/>
            <a:ext cx="1082602" cy="956683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63227D2F-E149-4649-894F-6D54DD5B67CE}"/>
              </a:ext>
            </a:extLst>
          </p:cNvPr>
          <p:cNvSpPr txBox="1"/>
          <p:nvPr userDrawn="1"/>
        </p:nvSpPr>
        <p:spPr>
          <a:xfrm>
            <a:off x="1080120" y="6334581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ERHVERVSRET – finans – 2.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EE387-51F6-4B10-AD14-968F8B66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DEAB502-F0DB-433D-B64E-F42A9EB0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E1DD00D-03A4-4597-A0B5-BFE667DE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5FB222B-F0F0-4701-A7DD-7E4426DA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883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4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0E63569B-2CBC-4758-AD70-E8C7D4F60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7992888" cy="20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750592F-125A-4846-AF95-9E99B1E3A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89" y="908720"/>
            <a:ext cx="8027911" cy="33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E613BCA-F02C-4C05-90C6-83B4085B2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4" y="980728"/>
            <a:ext cx="8028384" cy="359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1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37D1436-2F5B-49FF-AEE0-3C469F080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8028384" cy="316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3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73170A4-D784-4F34-B63F-D6A314674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8028384" cy="31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7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74786FF-2A11-49F9-B5AA-BFFFC1CB0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49" y="836712"/>
            <a:ext cx="8028384" cy="32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41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CA66933-A06F-4C38-B0F8-4CF1509F0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6" y="908720"/>
            <a:ext cx="8028384" cy="32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87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D4FB4CA-5B64-4FB8-AC7E-F9CD715C3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4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2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F3DFB22-5C69-419D-87BB-168FFAED1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6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04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EC4E4A6-CC21-4B3B-9DB7-A868ABC84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8028384" cy="370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65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2D76EDE-CCDF-411D-8B36-1437C8163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31823"/>
            <a:ext cx="8028384" cy="249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1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3B01900-35DC-4F4E-BA71-83E620344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83" y="908720"/>
            <a:ext cx="8028384" cy="35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79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AA297EF-8A6F-4F71-8C4D-F3D6543B1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31" y="836712"/>
            <a:ext cx="8028384" cy="33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192DA55-CF40-47A2-ABF9-EB22894B2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8028384" cy="33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84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7EC870A-C62F-4FB1-B2DC-C653C4ADF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8028384" cy="20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77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fugl&#10;&#10;Automatisk genereret beskrivelse">
            <a:extLst>
              <a:ext uri="{FF2B5EF4-FFF2-40B4-BE49-F238E27FC236}">
                <a16:creationId xmlns:a16="http://schemas.microsoft.com/office/drawing/2014/main" id="{A0C69291-FC1A-4240-8F88-0741A8239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8028384" cy="36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01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521A5F4-91CB-479A-BD4C-7D1E0ECE6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71" y="836712"/>
            <a:ext cx="8028384" cy="370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97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5000F74-9226-4AC7-A484-D3FE021E6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83" y="836712"/>
            <a:ext cx="8028384" cy="315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05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fugl, blomst&#10;&#10;Automatisk genereret beskrivelse">
            <a:extLst>
              <a:ext uri="{FF2B5EF4-FFF2-40B4-BE49-F238E27FC236}">
                <a16:creationId xmlns:a16="http://schemas.microsoft.com/office/drawing/2014/main" id="{08092E54-3800-41BD-93AB-ACCDFA1FE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8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51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10EF7C6-B5D9-4DD0-94DD-11598686D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80" y="836712"/>
            <a:ext cx="8028384" cy="35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96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9031EEF-B7D8-4011-91CE-E1A0B45F2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6544"/>
            <a:ext cx="8028384" cy="592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01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EDA25FA-6861-4134-A979-9EAEC06C5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8028384" cy="387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3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D6E618D-42F8-4E7C-8753-58C1D6806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2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5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3C17F1C-B5D0-4496-8CEE-E07B6BF54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29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5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21CFD38-1441-4725-A25E-B5D5368C7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80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0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EB8C03D-6358-4EF7-9A4C-8CF5E399B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20" y="980728"/>
            <a:ext cx="7995680" cy="345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5E720A6-C65A-4C1B-9314-F82A19235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43" y="980728"/>
            <a:ext cx="7956376" cy="336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1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F03BFEB-68DF-46DC-98EC-F8C5444DC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10" y="1700808"/>
            <a:ext cx="8028384" cy="16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6D214D6-6486-4206-91D7-9AD82CE08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78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8511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0</Words>
  <Application>Microsoft Office PowerPoint</Application>
  <PresentationFormat>Skærmshow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33" baseType="lpstr">
      <vt:lpstr>Arial</vt:lpstr>
      <vt:lpstr>Calibri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40</cp:revision>
  <dcterms:created xsi:type="dcterms:W3CDTF">2015-07-14T11:20:10Z</dcterms:created>
  <dcterms:modified xsi:type="dcterms:W3CDTF">2020-07-12T20:59:47Z</dcterms:modified>
</cp:coreProperties>
</file>