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8604448" cy="499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9" y="10557"/>
            <a:ext cx="8496278" cy="572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9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98" y="404664"/>
            <a:ext cx="8516875" cy="404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9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6854"/>
            <a:ext cx="8604448" cy="376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9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7" y="260648"/>
            <a:ext cx="8562665" cy="278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929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14</cp:revision>
  <dcterms:created xsi:type="dcterms:W3CDTF">2013-07-10T16:41:00Z</dcterms:created>
  <dcterms:modified xsi:type="dcterms:W3CDTF">2013-08-02T17:24:39Z</dcterms:modified>
</cp:coreProperties>
</file>