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K:\6 Trojka\Nye udgaver 2017\PowerPoints - Trojka.dk 2017\Diasmaster\2017-07-07_18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502"/>
            <a:ext cx="9144000" cy="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959723" y="116632"/>
            <a:ext cx="8076773" cy="61926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959723" y="6470561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Ledelse i praksis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K:\6 Trojka\Nye udgaver 2017\PowerPoints - Trojka.dk 2017\Diasmaster\2017-07-19_1858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24407" cy="68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08-08-2017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08-08-2017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08-08-2017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939244" cy="2735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11" y="439285"/>
            <a:ext cx="6966129" cy="55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7579148" cy="50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09" y="1052735"/>
            <a:ext cx="7770151" cy="46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39"/>
            <a:ext cx="7215242" cy="5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8" y="904690"/>
            <a:ext cx="7838265" cy="46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7502938" cy="46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49" y="1268760"/>
            <a:ext cx="7047579" cy="38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8" y="476672"/>
            <a:ext cx="7795873" cy="55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52008"/>
            <a:ext cx="7864462" cy="46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39" y="976164"/>
            <a:ext cx="7811591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Skærmshow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11</vt:i4>
      </vt:variant>
    </vt:vector>
  </HeadingPairs>
  <TitlesOfParts>
    <vt:vector size="13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An-Magritt Erdal</cp:lastModifiedBy>
  <cp:revision>13</cp:revision>
  <dcterms:created xsi:type="dcterms:W3CDTF">2015-07-14T11:20:10Z</dcterms:created>
  <dcterms:modified xsi:type="dcterms:W3CDTF">2017-08-08T10:54:14Z</dcterms:modified>
</cp:coreProperties>
</file>