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2232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 smtClean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  <a:endParaRPr lang="da-DK" sz="1200" b="0" i="0" u="none" strike="noStrike" kern="1200" cap="none" spc="0" baseline="0" dirty="0">
              <a:solidFill>
                <a:srgbClr val="FFFFFF"/>
              </a:solidFill>
              <a:uFillTx/>
              <a:latin typeface="Verdana" pitchFamily="34"/>
              <a:ea typeface="Verdana" pitchFamily="34"/>
              <a:cs typeface="Verdana" pitchFamily="34"/>
            </a:endParaRP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797" y="1811807"/>
            <a:ext cx="8094999" cy="23892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88" y="908720"/>
            <a:ext cx="7356232" cy="468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4520" y="908720"/>
            <a:ext cx="7109977" cy="472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904" y="188640"/>
            <a:ext cx="7048532" cy="604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11</cp:revision>
  <dcterms:created xsi:type="dcterms:W3CDTF">2015-07-14T11:20:10Z</dcterms:created>
  <dcterms:modified xsi:type="dcterms:W3CDTF">2017-07-12T08:10:57Z</dcterms:modified>
</cp:coreProperties>
</file>