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2"/>
  </p:notesMasterIdLst>
  <p:handoutMasterIdLst>
    <p:handoutMasterId r:id="rId13"/>
  </p:handoutMasterIdLst>
  <p:sldIdLst>
    <p:sldId id="839" r:id="rId4"/>
    <p:sldId id="855" r:id="rId5"/>
    <p:sldId id="856" r:id="rId6"/>
    <p:sldId id="857" r:id="rId7"/>
    <p:sldId id="858" r:id="rId8"/>
    <p:sldId id="859" r:id="rId9"/>
    <p:sldId id="860" r:id="rId10"/>
    <p:sldId id="861" r:id="rId11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1ACCBFA-9C18-3841-2F02-88E9BBB121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107" y="6400800"/>
            <a:ext cx="7955970" cy="457240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4CC328A-E24C-9224-A4DB-D70DBCE503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8714" y="6400800"/>
            <a:ext cx="7955286" cy="457200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11560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STRATEGI – det strategiske lederskab 1. udgave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C6602EAE-7315-9A6C-C7F0-5B6D8A02242C}"/>
              </a:ext>
            </a:extLst>
          </p:cNvPr>
          <p:cNvPicPr>
            <a:picLocks/>
          </p:cNvPicPr>
          <p:nvPr userDrawn="1"/>
        </p:nvPicPr>
        <p:blipFill rotWithShape="1">
          <a:blip r:embed="rId5"/>
          <a:srcRect t="-1" r="-152" b="-11312"/>
          <a:stretch/>
        </p:blipFill>
        <p:spPr>
          <a:xfrm rot="16200000">
            <a:off x="-2875947" y="2856592"/>
            <a:ext cx="6516313" cy="78135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1968B3BD-EA18-00FE-4517-3DDA73B38677}"/>
              </a:ext>
            </a:extLst>
          </p:cNvPr>
          <p:cNvPicPr>
            <a:picLocks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4" y="1223660"/>
            <a:ext cx="694231" cy="481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1524875-85E3-F6FA-0896-75C9C1E84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18" y="539451"/>
            <a:ext cx="8132109" cy="269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A0F53EA-7169-EB9E-7321-CDCB4073B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720" y="1340768"/>
            <a:ext cx="7559119" cy="117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3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FFE2811-ADBF-E455-CDFD-588BC85B2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552592"/>
            <a:ext cx="7795482" cy="522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6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D442F9D-FC71-ED6B-98DF-61E25409C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60648"/>
            <a:ext cx="6563745" cy="592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4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B54E1AE-177B-C31F-C7D8-B9955A38E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782" y="77222"/>
            <a:ext cx="6563179" cy="630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7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469FF0A1-82E8-741D-93D1-DCB1BBA38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04664"/>
            <a:ext cx="7370571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47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60132DE9-6AE6-B27B-98E5-B4BBDC8E4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720" y="1340767"/>
            <a:ext cx="7568534" cy="124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3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031F0A81-3197-EFE9-3EB8-B994C4CFA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16632"/>
            <a:ext cx="5967123" cy="620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256651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16318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239</cp:revision>
  <cp:lastPrinted>2022-03-08T16:56:00Z</cp:lastPrinted>
  <dcterms:created xsi:type="dcterms:W3CDTF">2012-08-31T07:41:01Z</dcterms:created>
  <dcterms:modified xsi:type="dcterms:W3CDTF">2022-07-05T10:57:00Z</dcterms:modified>
</cp:coreProperties>
</file>